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61" r:id="rId2"/>
    <p:sldId id="257" r:id="rId3"/>
    <p:sldId id="258" r:id="rId4"/>
    <p:sldId id="263" r:id="rId5"/>
    <p:sldId id="259" r:id="rId6"/>
    <p:sldId id="260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4"/>
    <p:restoredTop sz="80260" autoAdjust="0"/>
  </p:normalViewPr>
  <p:slideViewPr>
    <p:cSldViewPr snapToGrid="0">
      <p:cViewPr varScale="1">
        <p:scale>
          <a:sx n="109" d="100"/>
          <a:sy n="109" d="100"/>
        </p:scale>
        <p:origin x="1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63D4A-6E39-4C2E-88EC-EE20C6DB3DA8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20639-F248-4838-ABFD-68723411F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4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Please note disclosures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E7842-98BD-4F5B-87FD-DA1599E8ED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60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795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42416"/>
            <a:ext cx="6858000" cy="1498616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610088"/>
            <a:ext cx="6858000" cy="93778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992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499616"/>
            <a:ext cx="6858000" cy="1498616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67288"/>
            <a:ext cx="6858000" cy="93778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95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" y="1060704"/>
            <a:ext cx="8924544" cy="3332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969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872" y="1063711"/>
            <a:ext cx="4379976" cy="3337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063711"/>
            <a:ext cx="4379976" cy="3337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0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872" y="155448"/>
            <a:ext cx="8924544" cy="810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72" y="1060704"/>
            <a:ext cx="8924544" cy="3268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12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9" r:id="rId3"/>
    <p:sldLayoutId id="2147483662" r:id="rId4"/>
    <p:sldLayoutId id="2147483664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6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413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DEDA-C843-8D16-E305-5F8CFB41B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666" y="905931"/>
            <a:ext cx="7450667" cy="1296431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Click to edit header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62CCC-3236-E168-8178-01B5ED179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268806"/>
            <a:ext cx="6858000" cy="605888"/>
          </a:xfrm>
        </p:spPr>
        <p:txBody>
          <a:bodyPr/>
          <a:lstStyle/>
          <a:p>
            <a:r>
              <a:rPr lang="en-US" dirty="0"/>
              <a:t>Click to edit subhead style</a:t>
            </a:r>
          </a:p>
        </p:txBody>
      </p:sp>
    </p:spTree>
    <p:extLst>
      <p:ext uri="{BB962C8B-B14F-4D97-AF65-F5344CB8AC3E}">
        <p14:creationId xmlns:p14="http://schemas.microsoft.com/office/powerpoint/2010/main" val="4044843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01F5-811D-F2BD-30B7-B1F482B6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766" y="1224553"/>
            <a:ext cx="7628467" cy="1498616"/>
          </a:xfrm>
        </p:spPr>
        <p:txBody>
          <a:bodyPr/>
          <a:lstStyle/>
          <a:p>
            <a:r>
              <a:rPr lang="en-US" i="1" dirty="0"/>
              <a:t>Click to edit header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D8AE0-CD84-F036-7BEC-D97FB013B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92225"/>
            <a:ext cx="6858000" cy="937784"/>
          </a:xfrm>
        </p:spPr>
        <p:txBody>
          <a:bodyPr/>
          <a:lstStyle/>
          <a:p>
            <a:r>
              <a:rPr lang="en-US" dirty="0"/>
              <a:t>Click to edit subhead style</a:t>
            </a:r>
          </a:p>
        </p:txBody>
      </p:sp>
    </p:spTree>
    <p:extLst>
      <p:ext uri="{BB962C8B-B14F-4D97-AF65-F5344CB8AC3E}">
        <p14:creationId xmlns:p14="http://schemas.microsoft.com/office/powerpoint/2010/main" val="2703477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93791-9585-7E79-6C76-2DF587D2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293914"/>
            <a:ext cx="8663287" cy="581297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90307B"/>
                </a:solidFill>
              </a:rPr>
              <a:t>Disclosures</a:t>
            </a:r>
            <a:br>
              <a:rPr lang="en-US" sz="3600" dirty="0">
                <a:solidFill>
                  <a:srgbClr val="90307B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23336-CFE4-4A56-2EE1-DA869339A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9" y="875211"/>
            <a:ext cx="8353698" cy="3402875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presenters have identified no relevant financial relationships with ineligible companies whose products are related to the program content.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90307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90307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Accreditation Statement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0307B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546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Society of Gastroenterology Nurses and Associates, Inc. is accredited as a provider of nursing continuing professional development by the American Nurses Credentialing Center’s (ANCC) Commission on Accreditation.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60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8E86B-7ECC-7C2C-F493-370ECCB60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header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725DF-FB16-CBD4-9084-36EA9EAA6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Click to edit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9156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C601D-118B-8D56-874A-4CD6921B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header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90800-9AAD-87AF-E216-13626696ED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Click to edit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47B63-BDFB-41D6-19EF-2B975FEDEA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Click to edit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50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GAN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31E4C"/>
      </a:accent1>
      <a:accent2>
        <a:srgbClr val="691A56"/>
      </a:accent2>
      <a:accent3>
        <a:srgbClr val="DA8128"/>
      </a:accent3>
      <a:accent4>
        <a:srgbClr val="F8C271"/>
      </a:accent4>
      <a:accent5>
        <a:srgbClr val="262F6F"/>
      </a:accent5>
      <a:accent6>
        <a:srgbClr val="6B3691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BE2522A-74C8-5647-87F8-610E7FA2E44C}" vid="{B76995C7-9D2A-234C-B757-0EDB1FE1E4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SGNA_1223100-23_AC_PPT</Template>
  <TotalTime>3</TotalTime>
  <Words>130</Words>
  <Application>Microsoft Office PowerPoint</Application>
  <PresentationFormat>On-screen Show (16:9)</PresentationFormat>
  <Paragraphs>28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Georgia</vt:lpstr>
      <vt:lpstr>Helvetica</vt:lpstr>
      <vt:lpstr>Office Theme</vt:lpstr>
      <vt:lpstr>PowerPoint Presentation</vt:lpstr>
      <vt:lpstr>Click to edit header style</vt:lpstr>
      <vt:lpstr>Click to edit header style</vt:lpstr>
      <vt:lpstr>Disclosures </vt:lpstr>
      <vt:lpstr>Click to edit header style</vt:lpstr>
      <vt:lpstr>Click to edit header style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Coffey, Kiana</dc:creator>
  <cp:lastModifiedBy>Coffey, Kiana</cp:lastModifiedBy>
  <cp:revision>1</cp:revision>
  <dcterms:created xsi:type="dcterms:W3CDTF">2024-03-29T20:13:19Z</dcterms:created>
  <dcterms:modified xsi:type="dcterms:W3CDTF">2024-03-29T20:16:37Z</dcterms:modified>
</cp:coreProperties>
</file>